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8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4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58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07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1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0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9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2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4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94B00-6B45-4E5D-91D9-53D36110B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ACD97-00EE-46FF-A1E1-7AA4951D3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2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9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>
            <a:off x="7800230" y="5454595"/>
            <a:ext cx="564543" cy="1908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83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3967701" y="4182386"/>
            <a:ext cx="636104" cy="2146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6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>
            <a:off x="3172571" y="1876508"/>
            <a:ext cx="532737" cy="2544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1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7561690" y="3959750"/>
            <a:ext cx="500932" cy="246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7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929809" y="5176299"/>
            <a:ext cx="715617" cy="230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8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7665056" y="4230094"/>
            <a:ext cx="254441" cy="5327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8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37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 Short</dc:creator>
  <cp:lastModifiedBy>Roger Short</cp:lastModifiedBy>
  <cp:revision>2</cp:revision>
  <dcterms:created xsi:type="dcterms:W3CDTF">2019-07-30T19:05:25Z</dcterms:created>
  <dcterms:modified xsi:type="dcterms:W3CDTF">2019-07-30T19:10:52Z</dcterms:modified>
</cp:coreProperties>
</file>